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1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5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1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8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1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6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4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6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1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429684" cy="52149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Инструкция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 работе с электронным банком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 оценке математической грамотности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5" y="374073"/>
            <a:ext cx="8110847" cy="58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0109" y="1777689"/>
            <a:ext cx="3328982" cy="25717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Создаем класс, нажав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3297382" y="2071678"/>
            <a:ext cx="4181059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Добавить класс</a:t>
            </a:r>
          </a:p>
        </p:txBody>
      </p:sp>
    </p:spTree>
    <p:extLst>
      <p:ext uri="{BB962C8B-B14F-4D97-AF65-F5344CB8AC3E}">
        <p14:creationId xmlns:p14="http://schemas.microsoft.com/office/powerpoint/2010/main" val="258696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074" y="-457200"/>
            <a:ext cx="939684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1902" y="692728"/>
            <a:ext cx="3034680" cy="428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Вводим наименование класса, указав класс, в котором будет проходить мероприятие и количество учеников и «СОХРАНИТЬ»</a:t>
            </a:r>
          </a:p>
        </p:txBody>
      </p:sp>
    </p:spTree>
    <p:extLst>
      <p:ext uri="{BB962C8B-B14F-4D97-AF65-F5344CB8AC3E}">
        <p14:creationId xmlns:p14="http://schemas.microsoft.com/office/powerpoint/2010/main" val="145417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117600"/>
            <a:ext cx="8445745" cy="56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Скачиваем коды доступа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Коды доступа скачиваются в таблице </a:t>
            </a:r>
            <a:r>
              <a:rPr lang="en-US" sz="2400">
                <a:solidFill>
                  <a:srgbClr val="FF0000"/>
                </a:solidFill>
              </a:rPr>
              <a:t>Excel</a:t>
            </a:r>
            <a:r>
              <a:rPr lang="ru-RU" sz="2400">
                <a:solidFill>
                  <a:srgbClr val="FF0000"/>
                </a:solidFill>
              </a:rPr>
              <a:t>. </a:t>
            </a:r>
            <a:r>
              <a:rPr lang="ru-RU" sz="2400" dirty="0">
                <a:solidFill>
                  <a:srgbClr val="FF0000"/>
                </a:solidFill>
              </a:rPr>
              <a:t>Количество кодов соответствует количеству обучающихся, заданных в мероприятии.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583114" y="582618"/>
            <a:ext cx="1143008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620688"/>
            <a:ext cx="2602632" cy="55054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Эти коды раздаем детям</a:t>
            </a:r>
          </a:p>
        </p:txBody>
      </p:sp>
      <p:pic>
        <p:nvPicPr>
          <p:cNvPr id="15362" name="Picture 2" descr="C:\Users\1\Desktop\рэш\IMG_20220211_094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" y="26622"/>
            <a:ext cx="59172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8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Google Shape;20485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54864" lvl="0" indent="0" algn="r" rtl="0"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4600"/>
              <a:buFont typeface="Rockwell"/>
              <a:buNone/>
            </a:pPr>
            <a:endParaRPr/>
          </a:p>
        </p:txBody>
      </p:sp>
      <p:sp>
        <p:nvSpPr>
          <p:cNvPr id="20486" name="Google Shape;20486;p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/>
              <a:t>ЕСЛИ ВЫБРАНА РАБОТА, КОТОРАЯ ПРЕДУСМАТРИВАЕТ ПРОВЕРКУ ЭКСПЕРТА, ТО ЗАДАЕМ Эксперта (экспертом является учитель, который будет проверять работы детей).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246743"/>
            <a:ext cx="8563429" cy="59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20920"/>
            <a:ext cx="4114800" cy="2626851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</a:rPr>
              <a:t>Переходим во вкладку «Эксперты»</a:t>
            </a:r>
          </a:p>
        </p:txBody>
      </p:sp>
      <p:sp>
        <p:nvSpPr>
          <p:cNvPr id="8" name="Стрелка влево 7"/>
          <p:cNvSpPr/>
          <p:nvPr/>
        </p:nvSpPr>
        <p:spPr>
          <a:xfrm rot="224491">
            <a:off x="3175944" y="2078044"/>
            <a:ext cx="314327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6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95288"/>
            <a:ext cx="7148946" cy="58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008909"/>
            <a:ext cx="3754760" cy="411725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Задаем количество экспертов для проверки работ.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Скачиваем «перечень индивидуальных кодов»</a:t>
            </a:r>
          </a:p>
        </p:txBody>
      </p:sp>
      <p:sp>
        <p:nvSpPr>
          <p:cNvPr id="5" name="Минус 4"/>
          <p:cNvSpPr/>
          <p:nvPr/>
        </p:nvSpPr>
        <p:spPr>
          <a:xfrm>
            <a:off x="642910" y="3286124"/>
            <a:ext cx="335758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7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</a:rPr>
              <a:t> ВХОД ДЕТЕЙ для выполнения заданий:</a:t>
            </a:r>
          </a:p>
        </p:txBody>
      </p:sp>
    </p:spTree>
    <p:extLst>
      <p:ext uri="{BB962C8B-B14F-4D97-AF65-F5344CB8AC3E}">
        <p14:creationId xmlns:p14="http://schemas.microsoft.com/office/powerpoint/2010/main" val="238525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314" y="1646237"/>
            <a:ext cx="4214842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ГЛАВНОЙ СТРАНИЦЫ ПЛАТФОРМЫ РЭШ ДЕТИ ЗАХОДЯТ В РАЗДЕЛ «ФУНКЦИОНАЛЬНАЯ ГРАМОТНОСТЬ»</a:t>
            </a:r>
          </a:p>
        </p:txBody>
      </p:sp>
      <p:pic>
        <p:nvPicPr>
          <p:cNvPr id="4" name="Picture 2" descr="C:\Users\1\Desktop\рэш\IMG_20220211_093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0174"/>
            <a:ext cx="4786314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3214678" y="4572008"/>
            <a:ext cx="928694" cy="2285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5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114800" cy="3598120"/>
          </a:xfrm>
        </p:spPr>
        <p:txBody>
          <a:bodyPr>
            <a:normAutofit/>
          </a:bodyPr>
          <a:lstStyle/>
          <a:p>
            <a:r>
              <a:rPr lang="ru-RU" sz="3200" dirty="0"/>
              <a:t>УЧЕНИК ВЫБИРАЕТ «ВОЙТИ КАК ОБУЧАЮЩИЙСЯ»</a:t>
            </a:r>
          </a:p>
        </p:txBody>
      </p:sp>
      <p:pic>
        <p:nvPicPr>
          <p:cNvPr id="18434" name="Picture 2" descr="C:\Users\1\Desktop\рэш\IMG_20220211_09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рэш\IMG_20220211_09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 rot="19710046">
            <a:off x="2194332" y="4000952"/>
            <a:ext cx="3309171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5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51621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Российская электронная школа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МАТЕМАТИЧЕСКАЯ</a:t>
            </a:r>
            <a:r>
              <a:rPr lang="ru-RU" sz="1800" b="1" dirty="0">
                <a:solidFill>
                  <a:srgbClr val="FF0000"/>
                </a:solidFill>
              </a:rPr>
              <a:t> ГРАМОТНОСТЬ</a:t>
            </a:r>
          </a:p>
        </p:txBody>
      </p:sp>
      <p:pic>
        <p:nvPicPr>
          <p:cNvPr id="1026" name="Picture 2" descr="C:\Users\1\Desktop\рэш\IMG_20220211_092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87671"/>
            <a:ext cx="8143900" cy="51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9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942" y="1646237"/>
            <a:ext cx="3471858" cy="4526280"/>
          </a:xfrm>
        </p:spPr>
        <p:txBody>
          <a:bodyPr/>
          <a:lstStyle/>
          <a:p>
            <a:pPr>
              <a:buNone/>
            </a:pPr>
            <a:r>
              <a:rPr lang="ru-RU" dirty="0"/>
              <a:t> ВВЕСТИ КОД МЕРОПРИЯТИЯ И ИНДИВИДУАЛЬНЫЙ КОД, ПОЛУЧЕННЫЙ ОТ УЧИТЕЛЯ</a:t>
            </a:r>
          </a:p>
        </p:txBody>
      </p:sp>
      <p:pic>
        <p:nvPicPr>
          <p:cNvPr id="19458" name="Picture 2" descr="C:\Users\1\Desktop\рэш\IMG_20220211_095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929190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9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рэш\IMG_20220211_095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1" y="1145356"/>
            <a:ext cx="491273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«ПРИСТУПИТЬ К ВЫПОЛНЕНИЮ» ВЫБИРАЕМ НОМЕРА ЗАДАНИЙ И ВЫПОЛНЯЕТ УЧЕНИК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33236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ПОСЛЕ ВЫПОЛНЕНИЯ ВСЕХ ЗАДАНИЙ «</a:t>
            </a:r>
            <a:r>
              <a:rPr lang="ru-RU" dirty="0">
                <a:solidFill>
                  <a:srgbClr val="C00000"/>
                </a:solidFill>
              </a:rPr>
              <a:t>ЗАВЕРШИТЬ ТЕСТИРОВАНИЕ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 ПОКИНУТЬ СТРАНИЦУ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27978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ВХОД ЭКСПЕРТА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446" y="1646237"/>
            <a:ext cx="2900354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ВОЙТИ «КАК ЭКСПЕРТ», ВВЕСТИ КОД МЕРОПРИЯТИЯ И ИНДИВИДУАЛЬНЫЙ КОД, НАЗНАЧЕННЫЕ ДЛЯ ЭКСПЕРТА. НА СТРАНИЦЕ ЭКСПЕРТА КРИТЕРИИ ОЦЕНОК СКАЧАТЬ И «ПРИСТУПАПИТЬ К ПРОВЕРКЕ». ПОСЛЕ ПРОВЕРКИ ВСЕХ РАБОТ ПОКИНУТЬ СТРАНИЦУ ЭКСПЕРТА.</a:t>
            </a:r>
          </a:p>
        </p:txBody>
      </p:sp>
      <p:pic>
        <p:nvPicPr>
          <p:cNvPr id="5" name="Picture 2" descr="C:\Users\1\Desktop\рэш\IMG_20220211_09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355976" cy="55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/>
          <p:cNvSpPr/>
          <p:nvPr/>
        </p:nvSpPr>
        <p:spPr>
          <a:xfrm rot="18838320">
            <a:off x="2834350" y="3390597"/>
            <a:ext cx="3513859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0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РАБОТА СЧИТАЕТСЯ ЗАВЕРШЕННОЙ, ЕСЛИ РАБОТУ ВЫПОЛНИЛИ ВСЕ ЗАПЛАНИРОВАННЫЕ УЧАСТНИКИ И ВСЕ ПРОВЕРЕННЫЕ ЭКСПЕРТОМ.</a:t>
            </a:r>
          </a:p>
        </p:txBody>
      </p:sp>
    </p:spTree>
    <p:extLst>
      <p:ext uri="{BB962C8B-B14F-4D97-AF65-F5344CB8AC3E}">
        <p14:creationId xmlns:p14="http://schemas.microsoft.com/office/powerpoint/2010/main" val="348753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Google Shape;2048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54864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Rockwell"/>
              <a:buNone/>
            </a:pPr>
            <a:r>
              <a:rPr lang="ru-RU" sz="6000">
                <a:solidFill>
                  <a:srgbClr val="C00000"/>
                </a:solidFill>
              </a:rPr>
              <a:t>Спасибо за внимание.</a:t>
            </a:r>
            <a:endParaRPr sz="6000">
              <a:solidFill>
                <a:srgbClr val="C00000"/>
              </a:solidFill>
            </a:endParaRPr>
          </a:p>
        </p:txBody>
      </p:sp>
      <p:sp>
        <p:nvSpPr>
          <p:cNvPr id="20489" name="Google Shape;20489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2100" lvl="0" indent="-29210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292100" lvl="0" indent="-29210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ru-RU" sz="8000" dirty="0">
                <a:solidFill>
                  <a:srgbClr val="0C0C0C"/>
                </a:solidFill>
              </a:rPr>
              <a:t>ТВОРЧЕСКИХ </a:t>
            </a:r>
            <a:endParaRPr dirty="0"/>
          </a:p>
          <a:p>
            <a:pPr marL="292100" lvl="0" indent="-29210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ru-RU" sz="8000" dirty="0">
                <a:solidFill>
                  <a:srgbClr val="0C0C0C"/>
                </a:solidFill>
              </a:rPr>
              <a:t>УСПЕХОВ</a:t>
            </a:r>
            <a:endParaRPr dirty="0"/>
          </a:p>
          <a:p>
            <a:pPr marL="292100" lvl="0" indent="-292100" algn="ctr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dirty="0">
              <a:solidFill>
                <a:srgbClr val="0C0C0C"/>
              </a:solidFill>
            </a:endParaRPr>
          </a:p>
          <a:p>
            <a:pPr marL="292100" lvl="0" indent="-292100" algn="r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Вход учителя для создания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785926"/>
            <a:ext cx="3538736" cy="43402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Заходим на страницу учителя, нажав на кнопку «ВХОД»</a:t>
            </a:r>
          </a:p>
        </p:txBody>
      </p:sp>
      <p:pic>
        <p:nvPicPr>
          <p:cNvPr id="2050" name="Picture 2" descr="C:\Users\1\Desktop\рэш\IMG_20220211_092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472"/>
            <a:ext cx="49618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3429179">
            <a:off x="4120983" y="3537889"/>
            <a:ext cx="2214578" cy="61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643206" cy="54586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Вводим логин и пароль, который задавали при регистрации на платформе РЭШ и нажать «ВОЙТИ»</a:t>
            </a:r>
          </a:p>
        </p:txBody>
      </p:sp>
      <p:pic>
        <p:nvPicPr>
          <p:cNvPr id="3075" name="Picture 3" descr="C:\Users\1\Desktop\рэш\IMG_20220211_092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9" y="-142900"/>
            <a:ext cx="6176245" cy="7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1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88640"/>
            <a:ext cx="2592288" cy="59375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Заходим во вкладку</a:t>
            </a:r>
          </a:p>
        </p:txBody>
      </p:sp>
      <p:pic>
        <p:nvPicPr>
          <p:cNvPr id="4098" name="Picture 2" descr="C:\Users\1\Desktop\рэш\IMG_20220211_093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626823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 rot="851622">
            <a:off x="4429124" y="3357562"/>
            <a:ext cx="4429156" cy="1643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3373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эш\IMG_20220211_093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624987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 rot="1192904">
            <a:off x="4500562" y="4357694"/>
            <a:ext cx="4071966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600200"/>
            <a:ext cx="2699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Система предлагает еще раз ввести логин и пароль и нажать «ВОЙТИ»</a:t>
            </a:r>
          </a:p>
        </p:txBody>
      </p:sp>
      <p:pic>
        <p:nvPicPr>
          <p:cNvPr id="6146" name="Picture 2" descr="C:\Users\1\Desktop\рэш\IMG_20220211_09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6" y="0"/>
            <a:ext cx="624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7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phpyZadkE_prakticheskay_rabota_4_Gerashenko-1_html_14720293474d90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5" y="642918"/>
            <a:ext cx="7491775" cy="51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976" y="3106123"/>
            <a:ext cx="2987824" cy="172087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Выполнить команду </a:t>
            </a:r>
          </a:p>
        </p:txBody>
      </p:sp>
      <p:sp>
        <p:nvSpPr>
          <p:cNvPr id="5" name="Стрелка влево 4"/>
          <p:cNvSpPr/>
          <p:nvPr/>
        </p:nvSpPr>
        <p:spPr>
          <a:xfrm rot="1491405">
            <a:off x="3221385" y="3405715"/>
            <a:ext cx="4677076" cy="1357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Создать 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362374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5909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81" y="3241963"/>
            <a:ext cx="3786182" cy="2189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В выпавшем списке выберите название и тему занятия, обращая внимания на количество заданий и время проведения мероприятия и внизу страницы «ВЫБРАТЬ»</a:t>
            </a:r>
          </a:p>
        </p:txBody>
      </p:sp>
    </p:spTree>
    <p:extLst>
      <p:ext uri="{BB962C8B-B14F-4D97-AF65-F5344CB8AC3E}">
        <p14:creationId xmlns:p14="http://schemas.microsoft.com/office/powerpoint/2010/main" val="29924039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306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Rockwell</vt:lpstr>
      <vt:lpstr>Trebuchet MS</vt:lpstr>
      <vt:lpstr>Wingdings 3</vt:lpstr>
      <vt:lpstr>Грань</vt:lpstr>
      <vt:lpstr>Презентация PowerPoint</vt:lpstr>
      <vt:lpstr>Презентация PowerPoint</vt:lpstr>
      <vt:lpstr>Вход учителя для создания мероприятия</vt:lpstr>
      <vt:lpstr>Вводим логин и пароль, который задавали при регистрации на платформе РЭШ и нажать «ВОЙТИ»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Скачиваем коды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УЧЕНИК ВЫБИРАЕТ «ВОЙТИ КАК ОБУЧАЮЩИЙСЯ»</vt:lpstr>
      <vt:lpstr>Презентация PowerPoint</vt:lpstr>
      <vt:lpstr>Презентация PowerPoint</vt:lpstr>
      <vt:lpstr>ПОСЛЕ ВЫПОЛНЕНИЯ ВСЕХ ЗАДАНИЙ «ЗАВЕРШИТЬ ТЕСТИРОВАНИЕ»</vt:lpstr>
      <vt:lpstr>ВХОД ЭКСПЕРТА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Zver</cp:lastModifiedBy>
  <cp:revision>9</cp:revision>
  <dcterms:modified xsi:type="dcterms:W3CDTF">2024-01-24T07:21:52Z</dcterms:modified>
</cp:coreProperties>
</file>